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87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49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7682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778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11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59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3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613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82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641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179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6F98-0F53-4386-B240-17551E4EB5BD}" type="datetimeFigureOut">
              <a:rPr lang="zh-CN" altLang="en-US" smtClean="0"/>
              <a:t>2017/3/19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015E4-C45D-481F-AD69-3A64129DB95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039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en-US" altLang="zh-C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zh-C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altLang="zh-CN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FASTLINE SUPPLY CHAIN MANAGEMENT LIMITED</a:t>
            </a:r>
            <a:b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 BOX331242,TAKAPUNA 0740, AUCKLAND, NEW ZEALAND</a:t>
            </a:r>
            <a:b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T: +64 9 9750 343,E: operation@fastlinelogistics.co.nz</a:t>
            </a:r>
            <a: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zh-CN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zh-CN" alt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424936" cy="5256584"/>
          </a:xfrm>
        </p:spPr>
        <p:txBody>
          <a:bodyPr>
            <a:noAutofit/>
          </a:bodyPr>
          <a:lstStyle/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Missing or damaged items</a:t>
            </a: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 our customer service centre and tell the representative the following:</a:t>
            </a:r>
          </a:p>
          <a:p>
            <a:pPr algn="l"/>
            <a:endParaRPr lang="en-US" altLang="zh-CN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 consignment number for your consignment</a:t>
            </a: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Receiver details, receiver phone number is known</a:t>
            </a: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Details of the contents, packaging and value of item</a:t>
            </a: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an item is damaged, please retain the original packaging, please do not dispose off the damaged item or the original packaging.</a:t>
            </a:r>
          </a:p>
          <a:p>
            <a:pPr algn="l"/>
            <a:endParaRPr lang="en-US" altLang="zh-CN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an item is missing, we will provide you with regular progress reports until the item is located.</a:t>
            </a:r>
          </a:p>
          <a:p>
            <a:pPr algn="l"/>
            <a:endParaRPr lang="en-US" altLang="zh-CN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the unlikely event that your item cannot be located, you are entitled to submit a claim for the cost price of the goods provided that notification has been received within 7 days of delivery for damage and 14 days of despatch for loss.</a:t>
            </a:r>
          </a:p>
          <a:p>
            <a:pPr algn="l"/>
            <a:endParaRPr lang="en-US" altLang="zh-CN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altLang="zh-CN" sz="105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Please see the list of Prohibited Items which can not be sent nor claimed</a:t>
            </a:r>
            <a:endParaRPr lang="zh-CN" altLang="en-US" sz="1050" dirty="0">
              <a:solidFill>
                <a:schemeClr val="tx2">
                  <a:lumMod val="60000"/>
                  <a:lumOff val="4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463675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27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145</Words>
  <Application>Microsoft Office PowerPoint</Application>
  <PresentationFormat>全屏显示(4:3)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主题​​</vt:lpstr>
      <vt:lpstr>  FASTLINE SUPPLY CHAIN MANAGEMENT LIMITED PO BOX331242,TAKAPUNA 0740, AUCKLAND, NEW ZEALAND T: +64 9 9750 343,E: operation@fastlinelogistics.co.nz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FASTLINE SUPPLY CHAIN MANAGEMENT LIMITED PO BOX331242,TAKAPUNA 0740, AUCKLAND, NEW ZEALAND T: +64 9 9750 343,E: operation@fastlinelogistics.co.nz</dc:title>
  <dc:creator>xb21cn</dc:creator>
  <cp:lastModifiedBy>xb21cn</cp:lastModifiedBy>
  <cp:revision>2</cp:revision>
  <dcterms:created xsi:type="dcterms:W3CDTF">2017-03-19T06:46:35Z</dcterms:created>
  <dcterms:modified xsi:type="dcterms:W3CDTF">2017-03-19T06:53:22Z</dcterms:modified>
</cp:coreProperties>
</file>