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87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4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6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778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1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9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3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13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82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64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7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39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US" altLang="zh-C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zh-C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zh-CN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FASTLINE SUPPLY CHAIN MANAGEMENT LIMITED</a:t>
            </a:r>
            <a:b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 BOX331242,TAKAPUNA 0740, AUCKLAND, NEW ZEALAND</a:t>
            </a:r>
            <a:b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T: +64 9 9750 343,E: operation@fastlinelogistics.co.nz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24936" cy="5256584"/>
          </a:xfrm>
        </p:spPr>
        <p:txBody>
          <a:bodyPr>
            <a:noAutofit/>
          </a:bodyPr>
          <a:lstStyle/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PARCEL PICKUP: </a:t>
            </a: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Our couriers will collect your parcel during their next cycle. During normal business hours this is usually within 2 – 3 hours of your booking. Orders placed before 12pm will be picked up same day, otherwise next business day.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DELIVERIES: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&amp; REGIONAL SERVICE:</a:t>
            </a: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LOCAL - Delivery same day if picked up prior to 12 noon (label your item clearly 'SAME DAY delivery' or use URGENT SAME DAY RUN stickers)           </a:t>
            </a: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Delivery next business day if picked up after 12 noon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OUTER AREA - Delivery next business day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REGIONAL - Delivery next business day</a:t>
            </a:r>
          </a:p>
          <a:p>
            <a:pPr algn="l"/>
            <a:endParaRPr lang="en-US" altLang="zh-CN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NATIONWIDE SERVICE: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WITHIN ISLAND  - Delivery next business day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INTER ISLAND TWO DAY SERVICE - Delivery in two business days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 INTER ISLAND OVERNIGHT SERVICE - Delivery next business day</a:t>
            </a:r>
          </a:p>
          <a:p>
            <a:pPr algn="l"/>
            <a:endParaRPr lang="en-US" altLang="zh-CN" sz="1050" dirty="0" smtClean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NATIONWIDE EXPRESS SATCHEL SERVICE: - Delivery next business day nationwide</a:t>
            </a:r>
          </a:p>
          <a:p>
            <a:endParaRPr lang="zh-CN" altLang="en-US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463675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27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155</Words>
  <Application>Microsoft Office PowerPoint</Application>
  <PresentationFormat>全屏显示(4:3)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  FASTLINE SUPPLY CHAIN MANAGEMENT LIMITED PO BOX331242,TAKAPUNA 0740, AUCKLAND, NEW ZEALAND T: +64 9 9750 343,E: operation@fastlinelogistics.co.nz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FASTLINE SUPPLY CHAIN MANAGEMENT LIMITED PO BOX331242,TAKAPUNA 0740, AUCKLAND, NEW ZEALAND T: +64 9 9750 343,E: operation@fastlinelogistics.co.nz </dc:title>
  <dc:creator>xb21cn</dc:creator>
  <cp:lastModifiedBy>xb21cn</cp:lastModifiedBy>
  <cp:revision>1</cp:revision>
  <dcterms:created xsi:type="dcterms:W3CDTF">2017-03-19T06:46:35Z</dcterms:created>
  <dcterms:modified xsi:type="dcterms:W3CDTF">2017-03-19T06:52:00Z</dcterms:modified>
</cp:coreProperties>
</file>